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63" d="100"/>
          <a:sy n="63" d="100"/>
        </p:scale>
        <p:origin x="96" y="8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CC34A4-FB59-4DE2-8FB5-F5B44D46272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C75F1066-DFA4-43E2-8409-E0B786EBB0A2}">
      <dgm:prSet phldrT="[Text]"/>
      <dgm:spPr/>
      <dgm:t>
        <a:bodyPr/>
        <a:lstStyle/>
        <a:p>
          <a:r>
            <a:rPr lang="en-US" dirty="0"/>
            <a:t>Get Response from API</a:t>
          </a:r>
        </a:p>
      </dgm:t>
    </dgm:pt>
    <dgm:pt modelId="{6A32B62D-7AC2-4AFF-B859-3C081B5FD86B}" type="parTrans" cxnId="{6F2F82B5-84CC-4052-8292-AEEE29B98949}">
      <dgm:prSet/>
      <dgm:spPr/>
      <dgm:t>
        <a:bodyPr/>
        <a:lstStyle/>
        <a:p>
          <a:endParaRPr lang="en-US"/>
        </a:p>
      </dgm:t>
    </dgm:pt>
    <dgm:pt modelId="{DFEC5A16-2AE5-44C1-9719-F71B4B82F33C}" type="sibTrans" cxnId="{6F2F82B5-84CC-4052-8292-AEEE29B98949}">
      <dgm:prSet/>
      <dgm:spPr/>
      <dgm:t>
        <a:bodyPr/>
        <a:lstStyle/>
        <a:p>
          <a:endParaRPr lang="en-US"/>
        </a:p>
      </dgm:t>
    </dgm:pt>
    <dgm:pt modelId="{C45DFBA9-653B-4EB0-9FBA-12553A31EDC2}">
      <dgm:prSet phldrT="[Text]"/>
      <dgm:spPr/>
      <dgm:t>
        <a:bodyPr/>
        <a:lstStyle/>
        <a:p>
          <a:r>
            <a:rPr lang="en-US" dirty="0"/>
            <a:t>Clean up data</a:t>
          </a:r>
        </a:p>
      </dgm:t>
    </dgm:pt>
    <dgm:pt modelId="{B720057C-CF77-4834-AFE3-30F9FA294082}" type="parTrans" cxnId="{E769F35B-BE0B-4799-A294-537279DFE281}">
      <dgm:prSet/>
      <dgm:spPr/>
      <dgm:t>
        <a:bodyPr/>
        <a:lstStyle/>
        <a:p>
          <a:endParaRPr lang="en-US"/>
        </a:p>
      </dgm:t>
    </dgm:pt>
    <dgm:pt modelId="{4D2BCCAE-0B52-4F44-9245-B030997C62B8}" type="sibTrans" cxnId="{E769F35B-BE0B-4799-A294-537279DFE281}">
      <dgm:prSet/>
      <dgm:spPr/>
      <dgm:t>
        <a:bodyPr/>
        <a:lstStyle/>
        <a:p>
          <a:endParaRPr lang="en-US"/>
        </a:p>
      </dgm:t>
    </dgm:pt>
    <dgm:pt modelId="{B90510C5-F693-43D4-B09C-09C0237D4F34}">
      <dgm:prSet phldrT="[Text]"/>
      <dgm:spPr/>
      <dgm:t>
        <a:bodyPr/>
        <a:lstStyle/>
        <a:p>
          <a:r>
            <a:rPr lang="en-US" dirty="0"/>
            <a:t>Data wrangling</a:t>
          </a:r>
        </a:p>
      </dgm:t>
    </dgm:pt>
    <dgm:pt modelId="{F8F64AC8-33F8-45F3-BAF3-C533923A9F53}" type="parTrans" cxnId="{C11B5A6E-31BE-45F8-948E-A676C23861AA}">
      <dgm:prSet/>
      <dgm:spPr/>
      <dgm:t>
        <a:bodyPr/>
        <a:lstStyle/>
        <a:p>
          <a:endParaRPr lang="en-US"/>
        </a:p>
      </dgm:t>
    </dgm:pt>
    <dgm:pt modelId="{4B0C4F56-6F69-45AC-BEBE-91AD800EF54D}" type="sibTrans" cxnId="{C11B5A6E-31BE-45F8-948E-A676C23861AA}">
      <dgm:prSet/>
      <dgm:spPr/>
      <dgm:t>
        <a:bodyPr/>
        <a:lstStyle/>
        <a:p>
          <a:endParaRPr lang="en-US"/>
        </a:p>
      </dgm:t>
    </dgm:pt>
    <dgm:pt modelId="{F0B80002-EE7B-4540-919F-DF459411C58E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Decode the response as Json</a:t>
          </a:r>
        </a:p>
      </dgm:t>
    </dgm:pt>
    <dgm:pt modelId="{3C2302B8-C9D0-4DBD-8619-4ECAA4D65272}" type="parTrans" cxnId="{E18C0FD3-B147-42EF-8E6A-3FC5931D2491}">
      <dgm:prSet/>
      <dgm:spPr/>
      <dgm:t>
        <a:bodyPr/>
        <a:lstStyle/>
        <a:p>
          <a:endParaRPr lang="en-US"/>
        </a:p>
      </dgm:t>
    </dgm:pt>
    <dgm:pt modelId="{38C760CC-DDB3-4F00-A78F-F00E0CED00F2}" type="sibTrans" cxnId="{E18C0FD3-B147-42EF-8E6A-3FC5931D2491}">
      <dgm:prSet/>
      <dgm:spPr/>
      <dgm:t>
        <a:bodyPr/>
        <a:lstStyle/>
        <a:p>
          <a:endParaRPr lang="en-US"/>
        </a:p>
      </dgm:t>
    </dgm:pt>
    <dgm:pt modelId="{6FD4B971-2B71-42B5-B05B-F594DC4DF333}">
      <dgm:prSet phldrT="[Text]"/>
      <dgm:spPr/>
      <dgm:t>
        <a:bodyPr/>
        <a:lstStyle/>
        <a:p>
          <a:r>
            <a:rPr lang="en-US" dirty="0"/>
            <a:t>Filter data to include only Falcon 9 launches</a:t>
          </a:r>
        </a:p>
      </dgm:t>
    </dgm:pt>
    <dgm:pt modelId="{FB957582-8A38-4597-B17A-B867F77A15A0}" type="parTrans" cxnId="{A7917F71-75FF-4551-93B3-06F8CDF79FDB}">
      <dgm:prSet/>
      <dgm:spPr/>
      <dgm:t>
        <a:bodyPr/>
        <a:lstStyle/>
        <a:p>
          <a:endParaRPr lang="en-US"/>
        </a:p>
      </dgm:t>
    </dgm:pt>
    <dgm:pt modelId="{38718DA2-24E6-47BB-9D20-271C272B8A39}" type="sibTrans" cxnId="{A7917F71-75FF-4551-93B3-06F8CDF79FDB}">
      <dgm:prSet/>
      <dgm:spPr/>
      <dgm:t>
        <a:bodyPr/>
        <a:lstStyle/>
        <a:p>
          <a:endParaRPr lang="en-US"/>
        </a:p>
      </dgm:t>
    </dgm:pt>
    <dgm:pt modelId="{0BACBAF7-0CBF-4A80-999B-19B4D91FDB15}">
      <dgm:prSet phldrT="[Text]"/>
      <dgm:spPr/>
      <dgm:t>
        <a:bodyPr/>
        <a:lstStyle/>
        <a:p>
          <a:r>
            <a:rPr lang="en-US" dirty="0"/>
            <a:t>Filter the required columns</a:t>
          </a:r>
        </a:p>
      </dgm:t>
    </dgm:pt>
    <dgm:pt modelId="{F1AD24E0-DD3F-45A4-A6D1-93AE4688BFB7}" type="parTrans" cxnId="{61836D05-2456-41D6-97A9-1CD3C018B1E6}">
      <dgm:prSet/>
      <dgm:spPr/>
      <dgm:t>
        <a:bodyPr/>
        <a:lstStyle/>
        <a:p>
          <a:endParaRPr lang="en-US"/>
        </a:p>
      </dgm:t>
    </dgm:pt>
    <dgm:pt modelId="{DBD5D951-B38E-4915-9CF4-DFF0C11696A3}" type="sibTrans" cxnId="{61836D05-2456-41D6-97A9-1CD3C018B1E6}">
      <dgm:prSet/>
      <dgm:spPr/>
      <dgm:t>
        <a:bodyPr/>
        <a:lstStyle/>
        <a:p>
          <a:endParaRPr lang="en-US"/>
        </a:p>
      </dgm:t>
    </dgm:pt>
    <dgm:pt modelId="{8424B5CB-A757-4105-A4C7-4EB32CF414CB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Extract data from the </a:t>
          </a:r>
          <a:r>
            <a:rPr lang="en-US" dirty="0" err="1"/>
            <a:t>dataframe</a:t>
          </a:r>
          <a:r>
            <a:rPr lang="en-US" dirty="0"/>
            <a:t> using custom functions</a:t>
          </a:r>
        </a:p>
      </dgm:t>
    </dgm:pt>
    <dgm:pt modelId="{DF339A83-6F57-4FEC-B80B-1ABB466905B7}" type="parTrans" cxnId="{190A8EEE-F540-4BA6-81C0-5F034E2BA18E}">
      <dgm:prSet/>
      <dgm:spPr/>
      <dgm:t>
        <a:bodyPr/>
        <a:lstStyle/>
        <a:p>
          <a:endParaRPr lang="en-US"/>
        </a:p>
      </dgm:t>
    </dgm:pt>
    <dgm:pt modelId="{55D7F3AC-C5F7-48B7-A7F5-D968096B1F2E}" type="sibTrans" cxnId="{190A8EEE-F540-4BA6-81C0-5F034E2BA18E}">
      <dgm:prSet/>
      <dgm:spPr/>
      <dgm:t>
        <a:bodyPr/>
        <a:lstStyle/>
        <a:p>
          <a:endParaRPr lang="en-US"/>
        </a:p>
      </dgm:t>
    </dgm:pt>
    <dgm:pt modelId="{6D405201-BD86-413E-9A49-0CC84C2B8D75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Convert the Json data into Pandas </a:t>
          </a:r>
          <a:r>
            <a:rPr lang="en-US" dirty="0" err="1"/>
            <a:t>dataframe</a:t>
          </a:r>
          <a:endParaRPr lang="en-US" dirty="0"/>
        </a:p>
      </dgm:t>
    </dgm:pt>
    <dgm:pt modelId="{6EFA7D7C-7797-439F-A0A8-68D27D8D325E}" type="parTrans" cxnId="{72996A44-CA23-42AD-A83E-9E6AC5F91CAD}">
      <dgm:prSet/>
      <dgm:spPr/>
      <dgm:t>
        <a:bodyPr/>
        <a:lstStyle/>
        <a:p>
          <a:endParaRPr lang="en-US"/>
        </a:p>
      </dgm:t>
    </dgm:pt>
    <dgm:pt modelId="{546A0656-2A35-499D-9D8C-FBB7066F2B7A}" type="sibTrans" cxnId="{72996A44-CA23-42AD-A83E-9E6AC5F91CAD}">
      <dgm:prSet/>
      <dgm:spPr/>
      <dgm:t>
        <a:bodyPr/>
        <a:lstStyle/>
        <a:p>
          <a:endParaRPr lang="en-US"/>
        </a:p>
      </dgm:t>
    </dgm:pt>
    <dgm:pt modelId="{67A61272-AC9E-4C52-BDA4-895ADF5EA7A1}">
      <dgm:prSet phldrT="[Text]"/>
      <dgm:spPr/>
      <dgm:t>
        <a:bodyPr/>
        <a:lstStyle/>
        <a:p>
          <a:r>
            <a:rPr lang="en-US" dirty="0"/>
            <a:t>Replace null value for </a:t>
          </a:r>
          <a:r>
            <a:rPr lang="en-US" dirty="0" err="1"/>
            <a:t>PayloadMass</a:t>
          </a:r>
          <a:r>
            <a:rPr lang="en-US" dirty="0"/>
            <a:t> by its average</a:t>
          </a:r>
        </a:p>
      </dgm:t>
    </dgm:pt>
    <dgm:pt modelId="{0E72144E-43D4-4BD7-86FE-51924E777113}" type="parTrans" cxnId="{3622CBAF-3856-4BA0-9A65-4286C9B205F3}">
      <dgm:prSet/>
      <dgm:spPr/>
      <dgm:t>
        <a:bodyPr/>
        <a:lstStyle/>
        <a:p>
          <a:endParaRPr lang="en-US"/>
        </a:p>
      </dgm:t>
    </dgm:pt>
    <dgm:pt modelId="{2B4FED2D-0115-4412-BF1B-BAE3E27CFCDB}" type="sibTrans" cxnId="{3622CBAF-3856-4BA0-9A65-4286C9B205F3}">
      <dgm:prSet/>
      <dgm:spPr/>
      <dgm:t>
        <a:bodyPr/>
        <a:lstStyle/>
        <a:p>
          <a:endParaRPr lang="en-US"/>
        </a:p>
      </dgm:t>
    </dgm:pt>
    <dgm:pt modelId="{29DD156D-2801-4D91-9F7B-DBED750E665E}" type="pres">
      <dgm:prSet presAssocID="{FBCC34A4-FB59-4DE2-8FB5-F5B44D46272D}" presName="Name0" presStyleCnt="0">
        <dgm:presLayoutVars>
          <dgm:dir/>
          <dgm:resizeHandles val="exact"/>
        </dgm:presLayoutVars>
      </dgm:prSet>
      <dgm:spPr/>
    </dgm:pt>
    <dgm:pt modelId="{A931041E-B8E9-4502-9CE1-0D4387FA597C}" type="pres">
      <dgm:prSet presAssocID="{C75F1066-DFA4-43E2-8409-E0B786EBB0A2}" presName="node" presStyleLbl="node1" presStyleIdx="0" presStyleCnt="3">
        <dgm:presLayoutVars>
          <dgm:bulletEnabled val="1"/>
        </dgm:presLayoutVars>
      </dgm:prSet>
      <dgm:spPr/>
    </dgm:pt>
    <dgm:pt modelId="{3B385ED2-7FC7-4927-90F9-C6754B8F4462}" type="pres">
      <dgm:prSet presAssocID="{DFEC5A16-2AE5-44C1-9719-F71B4B82F33C}" presName="sibTrans" presStyleLbl="sibTrans2D1" presStyleIdx="0" presStyleCnt="2"/>
      <dgm:spPr/>
    </dgm:pt>
    <dgm:pt modelId="{2BD2CC64-6CA3-42F9-B4C4-E2D3A660710D}" type="pres">
      <dgm:prSet presAssocID="{DFEC5A16-2AE5-44C1-9719-F71B4B82F33C}" presName="connectorText" presStyleLbl="sibTrans2D1" presStyleIdx="0" presStyleCnt="2"/>
      <dgm:spPr/>
    </dgm:pt>
    <dgm:pt modelId="{6AAA7B64-F336-418F-AAF1-33C2C8BE3A4A}" type="pres">
      <dgm:prSet presAssocID="{C45DFBA9-653B-4EB0-9FBA-12553A31EDC2}" presName="node" presStyleLbl="node1" presStyleIdx="1" presStyleCnt="3">
        <dgm:presLayoutVars>
          <dgm:bulletEnabled val="1"/>
        </dgm:presLayoutVars>
      </dgm:prSet>
      <dgm:spPr/>
    </dgm:pt>
    <dgm:pt modelId="{B99B1FF1-3D96-499E-9795-1A6040964A4F}" type="pres">
      <dgm:prSet presAssocID="{4D2BCCAE-0B52-4F44-9245-B030997C62B8}" presName="sibTrans" presStyleLbl="sibTrans2D1" presStyleIdx="1" presStyleCnt="2"/>
      <dgm:spPr/>
    </dgm:pt>
    <dgm:pt modelId="{58669A24-E3E3-41B6-82A2-946843D3EF5F}" type="pres">
      <dgm:prSet presAssocID="{4D2BCCAE-0B52-4F44-9245-B030997C62B8}" presName="connectorText" presStyleLbl="sibTrans2D1" presStyleIdx="1" presStyleCnt="2"/>
      <dgm:spPr/>
    </dgm:pt>
    <dgm:pt modelId="{C015EFAF-3DE9-49A6-8C74-EC6F8F5D3170}" type="pres">
      <dgm:prSet presAssocID="{B90510C5-F693-43D4-B09C-09C0237D4F34}" presName="node" presStyleLbl="node1" presStyleIdx="2" presStyleCnt="3">
        <dgm:presLayoutVars>
          <dgm:bulletEnabled val="1"/>
        </dgm:presLayoutVars>
      </dgm:prSet>
      <dgm:spPr/>
    </dgm:pt>
  </dgm:ptLst>
  <dgm:cxnLst>
    <dgm:cxn modelId="{61836D05-2456-41D6-97A9-1CD3C018B1E6}" srcId="{C45DFBA9-653B-4EB0-9FBA-12553A31EDC2}" destId="{0BACBAF7-0CBF-4A80-999B-19B4D91FDB15}" srcOrd="0" destOrd="0" parTransId="{F1AD24E0-DD3F-45A4-A6D1-93AE4688BFB7}" sibTransId="{DBD5D951-B38E-4915-9CF4-DFF0C11696A3}"/>
    <dgm:cxn modelId="{D603F838-274D-4004-8B76-4C17BA952097}" type="presOf" srcId="{FBCC34A4-FB59-4DE2-8FB5-F5B44D46272D}" destId="{29DD156D-2801-4D91-9F7B-DBED750E665E}" srcOrd="0" destOrd="0" presId="urn:microsoft.com/office/officeart/2005/8/layout/process1"/>
    <dgm:cxn modelId="{F71AE240-5761-437F-A5BD-FD2D710C341F}" type="presOf" srcId="{4D2BCCAE-0B52-4F44-9245-B030997C62B8}" destId="{B99B1FF1-3D96-499E-9795-1A6040964A4F}" srcOrd="0" destOrd="0" presId="urn:microsoft.com/office/officeart/2005/8/layout/process1"/>
    <dgm:cxn modelId="{E769F35B-BE0B-4799-A294-537279DFE281}" srcId="{FBCC34A4-FB59-4DE2-8FB5-F5B44D46272D}" destId="{C45DFBA9-653B-4EB0-9FBA-12553A31EDC2}" srcOrd="1" destOrd="0" parTransId="{B720057C-CF77-4834-AFE3-30F9FA294082}" sibTransId="{4D2BCCAE-0B52-4F44-9245-B030997C62B8}"/>
    <dgm:cxn modelId="{72996A44-CA23-42AD-A83E-9E6AC5F91CAD}" srcId="{C75F1066-DFA4-43E2-8409-E0B786EBB0A2}" destId="{6D405201-BD86-413E-9A49-0CC84C2B8D75}" srcOrd="1" destOrd="0" parTransId="{6EFA7D7C-7797-439F-A0A8-68D27D8D325E}" sibTransId="{546A0656-2A35-499D-9D8C-FBB7066F2B7A}"/>
    <dgm:cxn modelId="{603B9645-02D4-4295-B4CC-703C55D17D4E}" type="presOf" srcId="{6D405201-BD86-413E-9A49-0CC84C2B8D75}" destId="{A931041E-B8E9-4502-9CE1-0D4387FA597C}" srcOrd="0" destOrd="2" presId="urn:microsoft.com/office/officeart/2005/8/layout/process1"/>
    <dgm:cxn modelId="{C11B5A6E-31BE-45F8-948E-A676C23861AA}" srcId="{FBCC34A4-FB59-4DE2-8FB5-F5B44D46272D}" destId="{B90510C5-F693-43D4-B09C-09C0237D4F34}" srcOrd="2" destOrd="0" parTransId="{F8F64AC8-33F8-45F3-BAF3-C533923A9F53}" sibTransId="{4B0C4F56-6F69-45AC-BEBE-91AD800EF54D}"/>
    <dgm:cxn modelId="{A7917F71-75FF-4551-93B3-06F8CDF79FDB}" srcId="{C45DFBA9-653B-4EB0-9FBA-12553A31EDC2}" destId="{6FD4B971-2B71-42B5-B05B-F594DC4DF333}" srcOrd="2" destOrd="0" parTransId="{FB957582-8A38-4597-B17A-B867F77A15A0}" sibTransId="{38718DA2-24E6-47BB-9D20-271C272B8A39}"/>
    <dgm:cxn modelId="{8B57A486-47B0-470B-9C3C-364E5770EA4B}" type="presOf" srcId="{6FD4B971-2B71-42B5-B05B-F594DC4DF333}" destId="{6AAA7B64-F336-418F-AAF1-33C2C8BE3A4A}" srcOrd="0" destOrd="3" presId="urn:microsoft.com/office/officeart/2005/8/layout/process1"/>
    <dgm:cxn modelId="{73370790-E524-4325-ADD7-F572B6328880}" type="presOf" srcId="{4D2BCCAE-0B52-4F44-9245-B030997C62B8}" destId="{58669A24-E3E3-41B6-82A2-946843D3EF5F}" srcOrd="1" destOrd="0" presId="urn:microsoft.com/office/officeart/2005/8/layout/process1"/>
    <dgm:cxn modelId="{63DEDF91-A286-4374-9687-28B25243B661}" type="presOf" srcId="{DFEC5A16-2AE5-44C1-9719-F71B4B82F33C}" destId="{3B385ED2-7FC7-4927-90F9-C6754B8F4462}" srcOrd="0" destOrd="0" presId="urn:microsoft.com/office/officeart/2005/8/layout/process1"/>
    <dgm:cxn modelId="{3622CBAF-3856-4BA0-9A65-4286C9B205F3}" srcId="{B90510C5-F693-43D4-B09C-09C0237D4F34}" destId="{67A61272-AC9E-4C52-BDA4-895ADF5EA7A1}" srcOrd="0" destOrd="0" parTransId="{0E72144E-43D4-4BD7-86FE-51924E777113}" sibTransId="{2B4FED2D-0115-4412-BF1B-BAE3E27CFCDB}"/>
    <dgm:cxn modelId="{691F9EB0-05C8-45B8-B039-EA60951D66DF}" type="presOf" srcId="{DFEC5A16-2AE5-44C1-9719-F71B4B82F33C}" destId="{2BD2CC64-6CA3-42F9-B4C4-E2D3A660710D}" srcOrd="1" destOrd="0" presId="urn:microsoft.com/office/officeart/2005/8/layout/process1"/>
    <dgm:cxn modelId="{E32F39B4-09E5-459D-A85B-1CDB34967897}" type="presOf" srcId="{8424B5CB-A757-4105-A4C7-4EB32CF414CB}" destId="{6AAA7B64-F336-418F-AAF1-33C2C8BE3A4A}" srcOrd="0" destOrd="2" presId="urn:microsoft.com/office/officeart/2005/8/layout/process1"/>
    <dgm:cxn modelId="{6F2F82B5-84CC-4052-8292-AEEE29B98949}" srcId="{FBCC34A4-FB59-4DE2-8FB5-F5B44D46272D}" destId="{C75F1066-DFA4-43E2-8409-E0B786EBB0A2}" srcOrd="0" destOrd="0" parTransId="{6A32B62D-7AC2-4AFF-B859-3C081B5FD86B}" sibTransId="{DFEC5A16-2AE5-44C1-9719-F71B4B82F33C}"/>
    <dgm:cxn modelId="{70CD7FBB-F2E4-4801-92C2-9DBBB72F0B82}" type="presOf" srcId="{C75F1066-DFA4-43E2-8409-E0B786EBB0A2}" destId="{A931041E-B8E9-4502-9CE1-0D4387FA597C}" srcOrd="0" destOrd="0" presId="urn:microsoft.com/office/officeart/2005/8/layout/process1"/>
    <dgm:cxn modelId="{335F2BC1-AEF8-481A-A7F7-16DCC0104B41}" type="presOf" srcId="{C45DFBA9-653B-4EB0-9FBA-12553A31EDC2}" destId="{6AAA7B64-F336-418F-AAF1-33C2C8BE3A4A}" srcOrd="0" destOrd="0" presId="urn:microsoft.com/office/officeart/2005/8/layout/process1"/>
    <dgm:cxn modelId="{B85BA0CC-4D65-407F-899A-42B842436D9B}" type="presOf" srcId="{F0B80002-EE7B-4540-919F-DF459411C58E}" destId="{A931041E-B8E9-4502-9CE1-0D4387FA597C}" srcOrd="0" destOrd="1" presId="urn:microsoft.com/office/officeart/2005/8/layout/process1"/>
    <dgm:cxn modelId="{E18C0FD3-B147-42EF-8E6A-3FC5931D2491}" srcId="{C75F1066-DFA4-43E2-8409-E0B786EBB0A2}" destId="{F0B80002-EE7B-4540-919F-DF459411C58E}" srcOrd="0" destOrd="0" parTransId="{3C2302B8-C9D0-4DBD-8619-4ECAA4D65272}" sibTransId="{38C760CC-DDB3-4F00-A78F-F00E0CED00F2}"/>
    <dgm:cxn modelId="{387CF7E2-D772-4C94-BFC9-17D845317C94}" type="presOf" srcId="{B90510C5-F693-43D4-B09C-09C0237D4F34}" destId="{C015EFAF-3DE9-49A6-8C74-EC6F8F5D3170}" srcOrd="0" destOrd="0" presId="urn:microsoft.com/office/officeart/2005/8/layout/process1"/>
    <dgm:cxn modelId="{190A8EEE-F540-4BA6-81C0-5F034E2BA18E}" srcId="{C45DFBA9-653B-4EB0-9FBA-12553A31EDC2}" destId="{8424B5CB-A757-4105-A4C7-4EB32CF414CB}" srcOrd="1" destOrd="0" parTransId="{DF339A83-6F57-4FEC-B80B-1ABB466905B7}" sibTransId="{55D7F3AC-C5F7-48B7-A7F5-D968096B1F2E}"/>
    <dgm:cxn modelId="{5F71C8F6-2389-4418-8FAE-73F557ADF34B}" type="presOf" srcId="{0BACBAF7-0CBF-4A80-999B-19B4D91FDB15}" destId="{6AAA7B64-F336-418F-AAF1-33C2C8BE3A4A}" srcOrd="0" destOrd="1" presId="urn:microsoft.com/office/officeart/2005/8/layout/process1"/>
    <dgm:cxn modelId="{5C1226FA-623D-4C28-964B-46FDB51CD5C6}" type="presOf" srcId="{67A61272-AC9E-4C52-BDA4-895ADF5EA7A1}" destId="{C015EFAF-3DE9-49A6-8C74-EC6F8F5D3170}" srcOrd="0" destOrd="1" presId="urn:microsoft.com/office/officeart/2005/8/layout/process1"/>
    <dgm:cxn modelId="{F1E98BFD-A988-41AC-8630-6BD2026CD6C2}" type="presParOf" srcId="{29DD156D-2801-4D91-9F7B-DBED750E665E}" destId="{A931041E-B8E9-4502-9CE1-0D4387FA597C}" srcOrd="0" destOrd="0" presId="urn:microsoft.com/office/officeart/2005/8/layout/process1"/>
    <dgm:cxn modelId="{BA78933E-C61B-461F-9962-918D16B04969}" type="presParOf" srcId="{29DD156D-2801-4D91-9F7B-DBED750E665E}" destId="{3B385ED2-7FC7-4927-90F9-C6754B8F4462}" srcOrd="1" destOrd="0" presId="urn:microsoft.com/office/officeart/2005/8/layout/process1"/>
    <dgm:cxn modelId="{423472C3-D532-4AA4-B4E1-4DE8A1E697FB}" type="presParOf" srcId="{3B385ED2-7FC7-4927-90F9-C6754B8F4462}" destId="{2BD2CC64-6CA3-42F9-B4C4-E2D3A660710D}" srcOrd="0" destOrd="0" presId="urn:microsoft.com/office/officeart/2005/8/layout/process1"/>
    <dgm:cxn modelId="{8E9DD789-FDBA-41D4-B7E4-ECB912F2CA42}" type="presParOf" srcId="{29DD156D-2801-4D91-9F7B-DBED750E665E}" destId="{6AAA7B64-F336-418F-AAF1-33C2C8BE3A4A}" srcOrd="2" destOrd="0" presId="urn:microsoft.com/office/officeart/2005/8/layout/process1"/>
    <dgm:cxn modelId="{2473C3D9-00F4-4936-81AD-FE1AAD2DDCBF}" type="presParOf" srcId="{29DD156D-2801-4D91-9F7B-DBED750E665E}" destId="{B99B1FF1-3D96-499E-9795-1A6040964A4F}" srcOrd="3" destOrd="0" presId="urn:microsoft.com/office/officeart/2005/8/layout/process1"/>
    <dgm:cxn modelId="{19C6472F-65E1-421B-AD9B-ABC1621BE672}" type="presParOf" srcId="{B99B1FF1-3D96-499E-9795-1A6040964A4F}" destId="{58669A24-E3E3-41B6-82A2-946843D3EF5F}" srcOrd="0" destOrd="0" presId="urn:microsoft.com/office/officeart/2005/8/layout/process1"/>
    <dgm:cxn modelId="{4915938A-BFF7-4B07-9FFF-28DCADEB3142}" type="presParOf" srcId="{29DD156D-2801-4D91-9F7B-DBED750E665E}" destId="{C015EFAF-3DE9-49A6-8C74-EC6F8F5D317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24A688-C1FF-42D2-ACAC-41990A06149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4DDCF530-7EA7-4989-BB1D-B5D7A4C76605}">
      <dgm:prSet phldrT="[Text]"/>
      <dgm:spPr/>
      <dgm:t>
        <a:bodyPr/>
        <a:lstStyle/>
        <a:p>
          <a:r>
            <a:rPr lang="en-US" dirty="0"/>
            <a:t>Getting request from URL</a:t>
          </a:r>
        </a:p>
      </dgm:t>
    </dgm:pt>
    <dgm:pt modelId="{0DA8B100-846D-440C-9A81-A282CA34D9A1}" type="parTrans" cxnId="{C0E094AF-A710-46A8-AD2F-A56162B7619D}">
      <dgm:prSet/>
      <dgm:spPr/>
      <dgm:t>
        <a:bodyPr/>
        <a:lstStyle/>
        <a:p>
          <a:endParaRPr lang="en-US"/>
        </a:p>
      </dgm:t>
    </dgm:pt>
    <dgm:pt modelId="{FE635EA8-CDF1-4CEC-A651-FBBE94814D34}" type="sibTrans" cxnId="{C0E094AF-A710-46A8-AD2F-A56162B7619D}">
      <dgm:prSet/>
      <dgm:spPr/>
      <dgm:t>
        <a:bodyPr/>
        <a:lstStyle/>
        <a:p>
          <a:endParaRPr lang="en-US"/>
        </a:p>
      </dgm:t>
    </dgm:pt>
    <dgm:pt modelId="{CB59DC51-EC3B-4563-9CBD-FF1458060CBF}">
      <dgm:prSet phldrT="[Text]"/>
      <dgm:spPr/>
      <dgm:t>
        <a:bodyPr/>
        <a:lstStyle/>
        <a:p>
          <a:r>
            <a:rPr lang="en-US" dirty="0"/>
            <a:t>Extract data from </a:t>
          </a:r>
          <a:r>
            <a:rPr lang="en-US" dirty="0" err="1"/>
            <a:t>BeautifulSoup</a:t>
          </a:r>
          <a:r>
            <a:rPr lang="en-US" dirty="0"/>
            <a:t> Object</a:t>
          </a:r>
        </a:p>
      </dgm:t>
    </dgm:pt>
    <dgm:pt modelId="{F072DDA9-E07C-4E27-BD79-F6A10F183357}" type="parTrans" cxnId="{011CA302-780C-4C07-8D77-763CFACC39FB}">
      <dgm:prSet/>
      <dgm:spPr/>
      <dgm:t>
        <a:bodyPr/>
        <a:lstStyle/>
        <a:p>
          <a:endParaRPr lang="en-US"/>
        </a:p>
      </dgm:t>
    </dgm:pt>
    <dgm:pt modelId="{09CD40AF-63EA-44DE-BA5D-414282A123EA}" type="sibTrans" cxnId="{011CA302-780C-4C07-8D77-763CFACC39FB}">
      <dgm:prSet/>
      <dgm:spPr/>
      <dgm:t>
        <a:bodyPr/>
        <a:lstStyle/>
        <a:p>
          <a:endParaRPr lang="en-US"/>
        </a:p>
      </dgm:t>
    </dgm:pt>
    <dgm:pt modelId="{D7CE4EE8-33E2-4EAE-908C-58963C314599}">
      <dgm:prSet phldrT="[Text]"/>
      <dgm:spPr/>
      <dgm:t>
        <a:bodyPr/>
        <a:lstStyle/>
        <a:p>
          <a:r>
            <a:rPr lang="en-US" dirty="0"/>
            <a:t>Convert dictionary to Pandas </a:t>
          </a:r>
          <a:r>
            <a:rPr lang="en-US" dirty="0" err="1"/>
            <a:t>dataframe</a:t>
          </a:r>
          <a:endParaRPr lang="en-US" dirty="0"/>
        </a:p>
      </dgm:t>
    </dgm:pt>
    <dgm:pt modelId="{CC7BF884-A671-40A2-97D7-A164A730ED70}" type="parTrans" cxnId="{AE49301C-EF0A-46B8-97EF-174B661DC8DC}">
      <dgm:prSet/>
      <dgm:spPr/>
      <dgm:t>
        <a:bodyPr/>
        <a:lstStyle/>
        <a:p>
          <a:endParaRPr lang="en-US"/>
        </a:p>
      </dgm:t>
    </dgm:pt>
    <dgm:pt modelId="{88A8ED33-FB8E-474B-85F0-2617F8F0C89F}" type="sibTrans" cxnId="{AE49301C-EF0A-46B8-97EF-174B661DC8DC}">
      <dgm:prSet/>
      <dgm:spPr/>
      <dgm:t>
        <a:bodyPr/>
        <a:lstStyle/>
        <a:p>
          <a:endParaRPr lang="en-US"/>
        </a:p>
      </dgm:t>
    </dgm:pt>
    <dgm:pt modelId="{2D5C5418-C39A-4DE6-827C-CCBDACC7F7CD}">
      <dgm:prSet phldrT="[Text]"/>
      <dgm:spPr/>
      <dgm:t>
        <a:bodyPr/>
        <a:lstStyle/>
        <a:p>
          <a:r>
            <a:rPr lang="en-US" dirty="0"/>
            <a:t>Create a </a:t>
          </a:r>
          <a:r>
            <a:rPr lang="en-US" dirty="0" err="1"/>
            <a:t>BeautifulSoup</a:t>
          </a:r>
          <a:r>
            <a:rPr lang="en-US" dirty="0"/>
            <a:t> object from request</a:t>
          </a:r>
        </a:p>
      </dgm:t>
    </dgm:pt>
    <dgm:pt modelId="{1C5C7F4F-5B5A-428F-8DBB-1AADA8988C46}" type="parTrans" cxnId="{57E5336C-B81B-4D43-8714-0D22710F7833}">
      <dgm:prSet/>
      <dgm:spPr/>
      <dgm:t>
        <a:bodyPr/>
        <a:lstStyle/>
        <a:p>
          <a:endParaRPr lang="en-US"/>
        </a:p>
      </dgm:t>
    </dgm:pt>
    <dgm:pt modelId="{5F9017CF-37EC-42EB-B5B5-3B978E32E932}" type="sibTrans" cxnId="{57E5336C-B81B-4D43-8714-0D22710F7833}">
      <dgm:prSet/>
      <dgm:spPr/>
      <dgm:t>
        <a:bodyPr/>
        <a:lstStyle/>
        <a:p>
          <a:endParaRPr lang="en-US"/>
        </a:p>
      </dgm:t>
    </dgm:pt>
    <dgm:pt modelId="{29D613F4-6721-48C6-928C-2F69A6F34BEE}">
      <dgm:prSet phldrT="[Text]"/>
      <dgm:spPr/>
      <dgm:t>
        <a:bodyPr/>
        <a:lstStyle/>
        <a:p>
          <a:r>
            <a:rPr lang="en-US" dirty="0"/>
            <a:t>Find all the tables</a:t>
          </a:r>
        </a:p>
      </dgm:t>
    </dgm:pt>
    <dgm:pt modelId="{EB20003E-C1F5-4CDE-91D3-DE148FB9C905}" type="parTrans" cxnId="{9A54D893-6A7F-4DDC-9B44-860718521E74}">
      <dgm:prSet/>
      <dgm:spPr/>
      <dgm:t>
        <a:bodyPr/>
        <a:lstStyle/>
        <a:p>
          <a:endParaRPr lang="en-US"/>
        </a:p>
      </dgm:t>
    </dgm:pt>
    <dgm:pt modelId="{A3D30A59-FB7E-4BB7-8BED-0A60B1EFA36E}" type="sibTrans" cxnId="{9A54D893-6A7F-4DDC-9B44-860718521E74}">
      <dgm:prSet/>
      <dgm:spPr/>
      <dgm:t>
        <a:bodyPr/>
        <a:lstStyle/>
        <a:p>
          <a:endParaRPr lang="en-US"/>
        </a:p>
      </dgm:t>
    </dgm:pt>
    <dgm:pt modelId="{D9B33C79-7F28-41EB-A4FA-3C5F046F624C}">
      <dgm:prSet phldrT="[Text]"/>
      <dgm:spPr/>
      <dgm:t>
        <a:bodyPr/>
        <a:lstStyle/>
        <a:p>
          <a:r>
            <a:rPr lang="en-US" dirty="0"/>
            <a:t>Create dictionary from column names</a:t>
          </a:r>
        </a:p>
      </dgm:t>
    </dgm:pt>
    <dgm:pt modelId="{5377228B-26B3-4374-B564-64BD86C287E0}" type="parTrans" cxnId="{6DB1811A-1993-4F25-94E8-067C7788143C}">
      <dgm:prSet/>
      <dgm:spPr/>
      <dgm:t>
        <a:bodyPr/>
        <a:lstStyle/>
        <a:p>
          <a:endParaRPr lang="en-US"/>
        </a:p>
      </dgm:t>
    </dgm:pt>
    <dgm:pt modelId="{407D3AA0-FC11-4BD4-A4DA-FEFA5EAA759E}" type="sibTrans" cxnId="{6DB1811A-1993-4F25-94E8-067C7788143C}">
      <dgm:prSet/>
      <dgm:spPr/>
      <dgm:t>
        <a:bodyPr/>
        <a:lstStyle/>
        <a:p>
          <a:endParaRPr lang="en-US"/>
        </a:p>
      </dgm:t>
    </dgm:pt>
    <dgm:pt modelId="{A0F66EE9-06B6-4DDF-8D8A-A327CBD91108}">
      <dgm:prSet phldrT="[Text]"/>
      <dgm:spPr/>
      <dgm:t>
        <a:bodyPr/>
        <a:lstStyle/>
        <a:p>
          <a:r>
            <a:rPr lang="en-US" dirty="0"/>
            <a:t>Extract data from tables and append to </a:t>
          </a:r>
          <a:r>
            <a:rPr lang="en-US" dirty="0" err="1"/>
            <a:t>dictinary</a:t>
          </a:r>
          <a:endParaRPr lang="en-US" dirty="0"/>
        </a:p>
      </dgm:t>
    </dgm:pt>
    <dgm:pt modelId="{2A4E1B4A-80D6-4D06-9440-FE724DA175D1}" type="parTrans" cxnId="{D888B718-780F-4B47-9FBB-B4FE31FEF5F5}">
      <dgm:prSet/>
      <dgm:spPr/>
      <dgm:t>
        <a:bodyPr/>
        <a:lstStyle/>
        <a:p>
          <a:endParaRPr lang="en-US"/>
        </a:p>
      </dgm:t>
    </dgm:pt>
    <dgm:pt modelId="{22906549-57A0-44E7-AAB8-E39ABC3D2D72}" type="sibTrans" cxnId="{D888B718-780F-4B47-9FBB-B4FE31FEF5F5}">
      <dgm:prSet/>
      <dgm:spPr/>
      <dgm:t>
        <a:bodyPr/>
        <a:lstStyle/>
        <a:p>
          <a:endParaRPr lang="en-US"/>
        </a:p>
      </dgm:t>
    </dgm:pt>
    <dgm:pt modelId="{A6A9067E-EF6F-4FF4-9CF5-6E557F6E7E83}" type="pres">
      <dgm:prSet presAssocID="{4C24A688-C1FF-42D2-ACAC-41990A06149E}" presName="Name0" presStyleCnt="0">
        <dgm:presLayoutVars>
          <dgm:dir/>
          <dgm:resizeHandles val="exact"/>
        </dgm:presLayoutVars>
      </dgm:prSet>
      <dgm:spPr/>
    </dgm:pt>
    <dgm:pt modelId="{D463BFAB-8B6A-48F6-88D8-A60F4EE8E187}" type="pres">
      <dgm:prSet presAssocID="{4DDCF530-7EA7-4989-BB1D-B5D7A4C76605}" presName="node" presStyleLbl="node1" presStyleIdx="0" presStyleCnt="2">
        <dgm:presLayoutVars>
          <dgm:bulletEnabled val="1"/>
        </dgm:presLayoutVars>
      </dgm:prSet>
      <dgm:spPr/>
    </dgm:pt>
    <dgm:pt modelId="{1A40B60B-65B4-4C5E-A109-8ADAFB77C0F6}" type="pres">
      <dgm:prSet presAssocID="{FE635EA8-CDF1-4CEC-A651-FBBE94814D34}" presName="sibTrans" presStyleLbl="sibTrans2D1" presStyleIdx="0" presStyleCnt="1"/>
      <dgm:spPr/>
    </dgm:pt>
    <dgm:pt modelId="{0386D0B0-555D-4175-8677-556A3E9586BE}" type="pres">
      <dgm:prSet presAssocID="{FE635EA8-CDF1-4CEC-A651-FBBE94814D34}" presName="connectorText" presStyleLbl="sibTrans2D1" presStyleIdx="0" presStyleCnt="1"/>
      <dgm:spPr/>
    </dgm:pt>
    <dgm:pt modelId="{C0453F99-8B02-4F3A-AD32-ACFB75DD5491}" type="pres">
      <dgm:prSet presAssocID="{CB59DC51-EC3B-4563-9CBD-FF1458060CBF}" presName="node" presStyleLbl="node1" presStyleIdx="1" presStyleCnt="2">
        <dgm:presLayoutVars>
          <dgm:bulletEnabled val="1"/>
        </dgm:presLayoutVars>
      </dgm:prSet>
      <dgm:spPr/>
    </dgm:pt>
  </dgm:ptLst>
  <dgm:cxnLst>
    <dgm:cxn modelId="{011CA302-780C-4C07-8D77-763CFACC39FB}" srcId="{4C24A688-C1FF-42D2-ACAC-41990A06149E}" destId="{CB59DC51-EC3B-4563-9CBD-FF1458060CBF}" srcOrd="1" destOrd="0" parTransId="{F072DDA9-E07C-4E27-BD79-F6A10F183357}" sibTransId="{09CD40AF-63EA-44DE-BA5D-414282A123EA}"/>
    <dgm:cxn modelId="{42EF0004-16BF-4589-AD81-31CD21609553}" type="presOf" srcId="{D7CE4EE8-33E2-4EAE-908C-58963C314599}" destId="{C0453F99-8B02-4F3A-AD32-ACFB75DD5491}" srcOrd="0" destOrd="4" presId="urn:microsoft.com/office/officeart/2005/8/layout/process1"/>
    <dgm:cxn modelId="{D888B718-780F-4B47-9FBB-B4FE31FEF5F5}" srcId="{CB59DC51-EC3B-4563-9CBD-FF1458060CBF}" destId="{A0F66EE9-06B6-4DDF-8D8A-A327CBD91108}" srcOrd="2" destOrd="0" parTransId="{2A4E1B4A-80D6-4D06-9440-FE724DA175D1}" sibTransId="{22906549-57A0-44E7-AAB8-E39ABC3D2D72}"/>
    <dgm:cxn modelId="{6DB1811A-1993-4F25-94E8-067C7788143C}" srcId="{CB59DC51-EC3B-4563-9CBD-FF1458060CBF}" destId="{D9B33C79-7F28-41EB-A4FA-3C5F046F624C}" srcOrd="1" destOrd="0" parTransId="{5377228B-26B3-4374-B564-64BD86C287E0}" sibTransId="{407D3AA0-FC11-4BD4-A4DA-FEFA5EAA759E}"/>
    <dgm:cxn modelId="{AE49301C-EF0A-46B8-97EF-174B661DC8DC}" srcId="{CB59DC51-EC3B-4563-9CBD-FF1458060CBF}" destId="{D7CE4EE8-33E2-4EAE-908C-58963C314599}" srcOrd="3" destOrd="0" parTransId="{CC7BF884-A671-40A2-97D7-A164A730ED70}" sibTransId="{88A8ED33-FB8E-474B-85F0-2617F8F0C89F}"/>
    <dgm:cxn modelId="{ED00342C-AC25-45EB-AA6B-0C348C8B8165}" type="presOf" srcId="{CB59DC51-EC3B-4563-9CBD-FF1458060CBF}" destId="{C0453F99-8B02-4F3A-AD32-ACFB75DD5491}" srcOrd="0" destOrd="0" presId="urn:microsoft.com/office/officeart/2005/8/layout/process1"/>
    <dgm:cxn modelId="{7B19E445-50AB-456C-8FB6-8A87DE387BC3}" type="presOf" srcId="{FE635EA8-CDF1-4CEC-A651-FBBE94814D34}" destId="{1A40B60B-65B4-4C5E-A109-8ADAFB77C0F6}" srcOrd="0" destOrd="0" presId="urn:microsoft.com/office/officeart/2005/8/layout/process1"/>
    <dgm:cxn modelId="{57E5336C-B81B-4D43-8714-0D22710F7833}" srcId="{4DDCF530-7EA7-4989-BB1D-B5D7A4C76605}" destId="{2D5C5418-C39A-4DE6-827C-CCBDACC7F7CD}" srcOrd="0" destOrd="0" parTransId="{1C5C7F4F-5B5A-428F-8DBB-1AADA8988C46}" sibTransId="{5F9017CF-37EC-42EB-B5B5-3B978E32E932}"/>
    <dgm:cxn modelId="{65C2664D-C822-4F7A-B19A-CBA5041E89E3}" type="presOf" srcId="{2D5C5418-C39A-4DE6-827C-CCBDACC7F7CD}" destId="{D463BFAB-8B6A-48F6-88D8-A60F4EE8E187}" srcOrd="0" destOrd="1" presId="urn:microsoft.com/office/officeart/2005/8/layout/process1"/>
    <dgm:cxn modelId="{3881ED8D-9518-4D40-B066-0F36A00179A1}" type="presOf" srcId="{4DDCF530-7EA7-4989-BB1D-B5D7A4C76605}" destId="{D463BFAB-8B6A-48F6-88D8-A60F4EE8E187}" srcOrd="0" destOrd="0" presId="urn:microsoft.com/office/officeart/2005/8/layout/process1"/>
    <dgm:cxn modelId="{9A54D893-6A7F-4DDC-9B44-860718521E74}" srcId="{CB59DC51-EC3B-4563-9CBD-FF1458060CBF}" destId="{29D613F4-6721-48C6-928C-2F69A6F34BEE}" srcOrd="0" destOrd="0" parTransId="{EB20003E-C1F5-4CDE-91D3-DE148FB9C905}" sibTransId="{A3D30A59-FB7E-4BB7-8BED-0A60B1EFA36E}"/>
    <dgm:cxn modelId="{C0E094AF-A710-46A8-AD2F-A56162B7619D}" srcId="{4C24A688-C1FF-42D2-ACAC-41990A06149E}" destId="{4DDCF530-7EA7-4989-BB1D-B5D7A4C76605}" srcOrd="0" destOrd="0" parTransId="{0DA8B100-846D-440C-9A81-A282CA34D9A1}" sibTransId="{FE635EA8-CDF1-4CEC-A651-FBBE94814D34}"/>
    <dgm:cxn modelId="{189EB6CB-493A-47EA-91F1-BDD1EA3CD634}" type="presOf" srcId="{A0F66EE9-06B6-4DDF-8D8A-A327CBD91108}" destId="{C0453F99-8B02-4F3A-AD32-ACFB75DD5491}" srcOrd="0" destOrd="3" presId="urn:microsoft.com/office/officeart/2005/8/layout/process1"/>
    <dgm:cxn modelId="{43D690DF-8403-4AAD-9E3C-CC8AC52B9A50}" type="presOf" srcId="{29D613F4-6721-48C6-928C-2F69A6F34BEE}" destId="{C0453F99-8B02-4F3A-AD32-ACFB75DD5491}" srcOrd="0" destOrd="1" presId="urn:microsoft.com/office/officeart/2005/8/layout/process1"/>
    <dgm:cxn modelId="{CDB2B6E9-E33A-4C53-8ABF-B7FDCDC8C9F2}" type="presOf" srcId="{FE635EA8-CDF1-4CEC-A651-FBBE94814D34}" destId="{0386D0B0-555D-4175-8677-556A3E9586BE}" srcOrd="1" destOrd="0" presId="urn:microsoft.com/office/officeart/2005/8/layout/process1"/>
    <dgm:cxn modelId="{A46EF3EA-CA93-4E8E-868D-BDA66ADC0DD4}" type="presOf" srcId="{4C24A688-C1FF-42D2-ACAC-41990A06149E}" destId="{A6A9067E-EF6F-4FF4-9CF5-6E557F6E7E83}" srcOrd="0" destOrd="0" presId="urn:microsoft.com/office/officeart/2005/8/layout/process1"/>
    <dgm:cxn modelId="{756731FC-BB22-4A56-B0BA-0E103E90AC87}" type="presOf" srcId="{D9B33C79-7F28-41EB-A4FA-3C5F046F624C}" destId="{C0453F99-8B02-4F3A-AD32-ACFB75DD5491}" srcOrd="0" destOrd="2" presId="urn:microsoft.com/office/officeart/2005/8/layout/process1"/>
    <dgm:cxn modelId="{23865853-362B-4AF2-9404-B1CF32C77702}" type="presParOf" srcId="{A6A9067E-EF6F-4FF4-9CF5-6E557F6E7E83}" destId="{D463BFAB-8B6A-48F6-88D8-A60F4EE8E187}" srcOrd="0" destOrd="0" presId="urn:microsoft.com/office/officeart/2005/8/layout/process1"/>
    <dgm:cxn modelId="{31FF24CC-77E5-4858-8F89-565A03594458}" type="presParOf" srcId="{A6A9067E-EF6F-4FF4-9CF5-6E557F6E7E83}" destId="{1A40B60B-65B4-4C5E-A109-8ADAFB77C0F6}" srcOrd="1" destOrd="0" presId="urn:microsoft.com/office/officeart/2005/8/layout/process1"/>
    <dgm:cxn modelId="{4C2AEA6D-2915-4BB7-AB46-292271718767}" type="presParOf" srcId="{1A40B60B-65B4-4C5E-A109-8ADAFB77C0F6}" destId="{0386D0B0-555D-4175-8677-556A3E9586BE}" srcOrd="0" destOrd="0" presId="urn:microsoft.com/office/officeart/2005/8/layout/process1"/>
    <dgm:cxn modelId="{BD5F0620-E50D-4B36-BFAA-784E6DA831DF}" type="presParOf" srcId="{A6A9067E-EF6F-4FF4-9CF5-6E557F6E7E83}" destId="{C0453F99-8B02-4F3A-AD32-ACFB75DD5491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31041E-B8E9-4502-9CE1-0D4387FA597C}">
      <dsp:nvSpPr>
        <dsp:cNvPr id="0" name=""/>
        <dsp:cNvSpPr/>
      </dsp:nvSpPr>
      <dsp:spPr>
        <a:xfrm>
          <a:off x="4804" y="1059179"/>
          <a:ext cx="1436099" cy="20885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Get Response from API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200" kern="1200" dirty="0"/>
            <a:t>Decode the response as Json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200" kern="1200" dirty="0"/>
            <a:t>Convert the Json data into Pandas </a:t>
          </a:r>
          <a:r>
            <a:rPr lang="en-US" sz="1200" kern="1200" dirty="0" err="1"/>
            <a:t>dataframe</a:t>
          </a:r>
          <a:endParaRPr lang="en-US" sz="1200" kern="1200" dirty="0"/>
        </a:p>
      </dsp:txBody>
      <dsp:txXfrm>
        <a:off x="46866" y="1101241"/>
        <a:ext cx="1351975" cy="2004391"/>
      </dsp:txXfrm>
    </dsp:sp>
    <dsp:sp modelId="{3B385ED2-7FC7-4927-90F9-C6754B8F4462}">
      <dsp:nvSpPr>
        <dsp:cNvPr id="0" name=""/>
        <dsp:cNvSpPr/>
      </dsp:nvSpPr>
      <dsp:spPr>
        <a:xfrm>
          <a:off x="1584514" y="1925361"/>
          <a:ext cx="304453" cy="35615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584514" y="1996591"/>
        <a:ext cx="213117" cy="213692"/>
      </dsp:txXfrm>
    </dsp:sp>
    <dsp:sp modelId="{6AAA7B64-F336-418F-AAF1-33C2C8BE3A4A}">
      <dsp:nvSpPr>
        <dsp:cNvPr id="0" name=""/>
        <dsp:cNvSpPr/>
      </dsp:nvSpPr>
      <dsp:spPr>
        <a:xfrm>
          <a:off x="2015344" y="1059179"/>
          <a:ext cx="1436099" cy="20885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Clean up data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Filter the required columns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200" kern="1200" dirty="0"/>
            <a:t>Extract data from the </a:t>
          </a:r>
          <a:r>
            <a:rPr lang="en-US" sz="1200" kern="1200" dirty="0" err="1"/>
            <a:t>dataframe</a:t>
          </a:r>
          <a:r>
            <a:rPr lang="en-US" sz="1200" kern="1200" dirty="0"/>
            <a:t> using custom functions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Filter data to include only Falcon 9 launches</a:t>
          </a:r>
        </a:p>
      </dsp:txBody>
      <dsp:txXfrm>
        <a:off x="2057406" y="1101241"/>
        <a:ext cx="1351975" cy="2004391"/>
      </dsp:txXfrm>
    </dsp:sp>
    <dsp:sp modelId="{B99B1FF1-3D96-499E-9795-1A6040964A4F}">
      <dsp:nvSpPr>
        <dsp:cNvPr id="0" name=""/>
        <dsp:cNvSpPr/>
      </dsp:nvSpPr>
      <dsp:spPr>
        <a:xfrm>
          <a:off x="3595054" y="1925361"/>
          <a:ext cx="304453" cy="35615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595054" y="1996591"/>
        <a:ext cx="213117" cy="213692"/>
      </dsp:txXfrm>
    </dsp:sp>
    <dsp:sp modelId="{C015EFAF-3DE9-49A6-8C74-EC6F8F5D3170}">
      <dsp:nvSpPr>
        <dsp:cNvPr id="0" name=""/>
        <dsp:cNvSpPr/>
      </dsp:nvSpPr>
      <dsp:spPr>
        <a:xfrm>
          <a:off x="4025884" y="1059179"/>
          <a:ext cx="1436099" cy="20885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wrangling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Replace null value for </a:t>
          </a:r>
          <a:r>
            <a:rPr lang="en-US" sz="1200" kern="1200" dirty="0" err="1"/>
            <a:t>PayloadMass</a:t>
          </a:r>
          <a:r>
            <a:rPr lang="en-US" sz="1200" kern="1200" dirty="0"/>
            <a:t> by its average</a:t>
          </a:r>
        </a:p>
      </dsp:txBody>
      <dsp:txXfrm>
        <a:off x="4067946" y="1101241"/>
        <a:ext cx="1351975" cy="20043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63BFAB-8B6A-48F6-88D8-A60F4EE8E187}">
      <dsp:nvSpPr>
        <dsp:cNvPr id="0" name=""/>
        <dsp:cNvSpPr/>
      </dsp:nvSpPr>
      <dsp:spPr>
        <a:xfrm>
          <a:off x="1066" y="909310"/>
          <a:ext cx="2274527" cy="23882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Getting request from URL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Create a </a:t>
          </a:r>
          <a:r>
            <a:rPr lang="en-US" sz="1400" kern="1200" dirty="0" err="1"/>
            <a:t>BeautifulSoup</a:t>
          </a:r>
          <a:r>
            <a:rPr lang="en-US" sz="1400" kern="1200" dirty="0"/>
            <a:t> object from request</a:t>
          </a:r>
        </a:p>
      </dsp:txBody>
      <dsp:txXfrm>
        <a:off x="67685" y="975929"/>
        <a:ext cx="2141289" cy="2255015"/>
      </dsp:txXfrm>
    </dsp:sp>
    <dsp:sp modelId="{1A40B60B-65B4-4C5E-A109-8ADAFB77C0F6}">
      <dsp:nvSpPr>
        <dsp:cNvPr id="0" name=""/>
        <dsp:cNvSpPr/>
      </dsp:nvSpPr>
      <dsp:spPr>
        <a:xfrm>
          <a:off x="2503046" y="1821396"/>
          <a:ext cx="482199" cy="5640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503046" y="1934212"/>
        <a:ext cx="337539" cy="338450"/>
      </dsp:txXfrm>
    </dsp:sp>
    <dsp:sp modelId="{C0453F99-8B02-4F3A-AD32-ACFB75DD5491}">
      <dsp:nvSpPr>
        <dsp:cNvPr id="0" name=""/>
        <dsp:cNvSpPr/>
      </dsp:nvSpPr>
      <dsp:spPr>
        <a:xfrm>
          <a:off x="3185404" y="909310"/>
          <a:ext cx="2274527" cy="23882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Extract data from </a:t>
          </a:r>
          <a:r>
            <a:rPr lang="en-US" sz="1800" kern="1200" dirty="0" err="1"/>
            <a:t>BeautifulSoup</a:t>
          </a:r>
          <a:r>
            <a:rPr lang="en-US" sz="1800" kern="1200" dirty="0"/>
            <a:t> Object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Find all the tables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Create dictionary from column names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Extract data from tables and append to </a:t>
          </a:r>
          <a:r>
            <a:rPr lang="en-US" sz="1400" kern="1200" dirty="0" err="1"/>
            <a:t>dictinary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Convert dictionary to Pandas </a:t>
          </a:r>
          <a:r>
            <a:rPr lang="en-US" sz="1400" kern="1200" dirty="0" err="1"/>
            <a:t>dataframe</a:t>
          </a:r>
          <a:endParaRPr lang="en-US" sz="1400" kern="1200" dirty="0"/>
        </a:p>
      </dsp:txBody>
      <dsp:txXfrm>
        <a:off x="3252023" y="975929"/>
        <a:ext cx="2141289" cy="22550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seowteckkueh/Coursera-IBM-Data-Science/blob/main/Capstone/1%20Data%20Collection%20API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67840"/>
            <a:ext cx="5660840" cy="4389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Commercial space age is here and SpaceX is one of the most successful company in providing affordable space travel. This is due to its reusable first stage Falcon 9 rockets which if retrieve successfully can reduce cost of launch to mere 62 million dollars; other competitors cost upwards of 165 million dollars.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purpose of this project is to predict if Falcon 9 first stage will land successfully. This can help us determine the cost of a launch which will be beneficial to have if we want to bid against SpaceX for a rocket launch.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517774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is collected through to source: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REST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and Falcon Heavy Launches Records Wikipedia page (web scrapping)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SpaceX REST API is performed in three stages: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request to the SpaceX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Clean the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URL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reference.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49D4AA9-4123-487D-A045-FCA68795A7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6003302"/>
              </p:ext>
            </p:extLst>
          </p:nvPr>
        </p:nvGraphicFramePr>
        <p:xfrm>
          <a:off x="5940741" y="1777078"/>
          <a:ext cx="5466789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850143C-0C3E-4E9E-B446-0D85CD3496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8813577"/>
              </p:ext>
            </p:extLst>
          </p:nvPr>
        </p:nvGraphicFramePr>
        <p:xfrm>
          <a:off x="5879781" y="1792288"/>
          <a:ext cx="5460999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4132</TotalTime>
  <Words>1487</Words>
  <Application>Microsoft Office PowerPoint</Application>
  <PresentationFormat>Widescreen</PresentationFormat>
  <Paragraphs>239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SemiBold</vt:lpstr>
      <vt:lpstr>IBM Plex Mono Text</vt:lpstr>
      <vt:lpstr>Abadi</vt:lpstr>
      <vt:lpstr>Arial</vt:lpstr>
      <vt:lpstr>Calibri</vt:lpstr>
      <vt:lpstr>Calibri Light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Seow Teck</cp:lastModifiedBy>
  <cp:revision>198</cp:revision>
  <dcterms:created xsi:type="dcterms:W3CDTF">2021-04-29T18:58:34Z</dcterms:created>
  <dcterms:modified xsi:type="dcterms:W3CDTF">2021-11-24T01:45:56Z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